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6BFC-D39C-A4E9-D707-58A746C2F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145EF-5903-C674-B4C9-C461646DC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4E40-FD6E-47C6-A26D-D2B0AAE3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ADBF-284E-39E3-A4FB-DCBAE773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FDEF-E608-4718-AB66-D2A5EA2D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18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0F8A-C348-ADDB-B913-4A354566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9E0B4-3E51-7DE1-0F26-3D7307BE7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FFF08-9176-FB8D-F486-E9EFFBC3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C772-B348-0CBA-7E04-307431CD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3185-8B7D-B73F-CE6E-CA0E3A7F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455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A7E10-51E5-E254-55DC-36F1B7D82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D1462-9A6E-567E-9831-05D8E2751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44CE0-7EB1-AFED-C5EE-4869EDD5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FC017-416C-C27B-9439-7D4D32665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78C6E-4F3F-68FB-EA75-227E586B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177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1892B-BF5D-296C-275B-C6C2D260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229C-A665-EBF3-895F-543E921C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7CD5-3016-0F8C-CBDA-41EF9788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2F7C7-0E14-7A73-AA46-BF742AF0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9D873-E1E8-74B3-E063-1E62EB48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322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3B16-4B4A-90A3-6BC0-EA5A1D84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25A5F-7599-4476-CF5B-AD6051F3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6753A-0F6B-3417-A1F7-FE429055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BE23-7A8D-6451-A3C7-9A23CA12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23A6C-1157-548B-6E07-BF426F5F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00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2469-6145-845B-AA56-652162C8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3B24B-AA6C-47C7-EDC1-7FDABD6A8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FC8C-26EF-973A-E9BA-5EE9E5442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DA3EE-9E93-3CC4-C559-D56A8146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A1241-EC68-55CC-5597-4C7EA6D3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1DE64-D700-E05C-6291-F0D27376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90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8DE1-AA05-BFE0-546E-E1B0F313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4EF3F-A5FD-6754-6B3D-07D22092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B586-E800-2E76-5778-BD2935102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F7754-A32F-FA0C-2337-06C413DEF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E76B9-A2AB-C650-5A6B-ED3394103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EF348-BCD0-0627-97F6-FCEEF46D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8269EF-89F9-54C6-366F-25681DA4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B97C3-58CB-F47E-B56C-42B3AE98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8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41CD-66FA-6A37-6446-69B8D7FD3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35131-FC8C-457B-7093-BC91E949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2C5391-9E36-F972-2564-E926303B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1E19C-EF5A-151C-08BE-4DC05853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137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497C6-9445-8057-0447-1E9C47F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77577-5750-2697-CCC8-43769F59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6AE28-5752-7B5F-6EA4-79E003DE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19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262D-9A54-330D-AE55-34E2FEE7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A5E65-289C-95A6-E1F8-53E0C8AA5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AC5C7-BE54-4587-D95B-BAEB8E207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0EB7A-57B4-2A87-C1AE-4AA122B6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0EC8D-CE31-0652-C8BE-9676C9B8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C00E8-B378-7A26-40A1-3ECB6841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413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02B8-DBEE-37D6-E294-0FA7EEF7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EBCFF-2352-8905-5296-5C550268C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77F82-554D-59F4-E038-592CCDF6A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6FDC6-E3EE-DD5C-B3C5-3E0B7CC8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FD174-E3C4-621D-3176-67390989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C8141-73CF-9644-54C9-B1DA3CD1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672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24A1A-0B3D-D009-92A0-C20E632C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20019-6390-2B33-6074-D236084E8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F6680-8D87-FFB7-6E6F-F3EF72C24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C034-CD61-4E6D-96E2-C346DDE613D0}" type="datetimeFigureOut">
              <a:rPr lang="en-NZ" smtClean="0"/>
              <a:t>27/09/2022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624C5-F1B0-179A-FAAF-D3D336546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C6C1B-A753-42D0-BE54-C26001014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8BB4-DCCE-4FD6-840A-4591047DD0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412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D60D-6457-D0A1-BADA-4E76448A6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FBDE4-99DA-6921-46F5-73AF70073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EFC8D-AD66-05CD-A967-51123CE3C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F52F77DA60C14DA0D51C22DFCA4C81" ma:contentTypeVersion="18" ma:contentTypeDescription="Create a new document." ma:contentTypeScope="" ma:versionID="7578ad1c1b139d697f98ea3f431e1ab2">
  <xsd:schema xmlns:xsd="http://www.w3.org/2001/XMLSchema" xmlns:xs="http://www.w3.org/2001/XMLSchema" xmlns:p="http://schemas.microsoft.com/office/2006/metadata/properties" xmlns:ns2="60b5a77a-59c6-4eea-846e-6c82acd5391c" xmlns:ns3="cf6eed87-c313-4f01-a535-a7ecf38092dd" targetNamespace="http://schemas.microsoft.com/office/2006/metadata/properties" ma:root="true" ma:fieldsID="c68368d3d4ad32bd547ad47feb7aec08" ns2:_="" ns3:_="">
    <xsd:import namespace="60b5a77a-59c6-4eea-846e-6c82acd5391c"/>
    <xsd:import namespace="cf6eed87-c313-4f01-a535-a7ecf3809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5a77a-59c6-4eea-846e-6c82acd53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cc8994d-31da-4da7-8c85-957a94f8d3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eed87-c313-4f01-a535-a7ecf3809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98be226-56d1-4eae-992c-4bb0df333559}" ma:internalName="TaxCatchAll" ma:showField="CatchAllData" ma:web="cf6eed87-c313-4f01-a535-a7ecf38092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b5a77a-59c6-4eea-846e-6c82acd5391c">
      <Terms xmlns="http://schemas.microsoft.com/office/infopath/2007/PartnerControls"/>
    </lcf76f155ced4ddcb4097134ff3c332f>
    <TaxCatchAll xmlns="cf6eed87-c313-4f01-a535-a7ecf38092dd" xsi:nil="true"/>
  </documentManagement>
</p:properties>
</file>

<file path=customXml/itemProps1.xml><?xml version="1.0" encoding="utf-8"?>
<ds:datastoreItem xmlns:ds="http://schemas.openxmlformats.org/officeDocument/2006/customXml" ds:itemID="{7A1D47D0-85BA-430B-BE77-91C0BF262EF5}"/>
</file>

<file path=customXml/itemProps2.xml><?xml version="1.0" encoding="utf-8"?>
<ds:datastoreItem xmlns:ds="http://schemas.openxmlformats.org/officeDocument/2006/customXml" ds:itemID="{E22A8580-3549-48A9-A5CC-FD37FB6E1EBA}"/>
</file>

<file path=customXml/itemProps3.xml><?xml version="1.0" encoding="utf-8"?>
<ds:datastoreItem xmlns:ds="http://schemas.openxmlformats.org/officeDocument/2006/customXml" ds:itemID="{C33D07B4-3D33-427E-9D8F-057850DC6EBC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T. Olsen</dc:creator>
  <cp:lastModifiedBy>Simone T. Olsen</cp:lastModifiedBy>
  <cp:revision>1</cp:revision>
  <dcterms:created xsi:type="dcterms:W3CDTF">2022-09-27T03:48:27Z</dcterms:created>
  <dcterms:modified xsi:type="dcterms:W3CDTF">2022-09-27T03:51:37Z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0x01010080F52F77DA60C14DA0D51C22DFCA4C81</vt:lpwstr>
  </property>
</Properties>
</file>