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4" r:id="rId8"/>
    <p:sldId id="262" r:id="rId9"/>
    <p:sldId id="263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DE66F-CB80-2245-B9FF-65759DA1B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4851B-5A26-7646-A958-2B05739F8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86B19-FB07-F849-A6B0-8C95091E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EB36-3925-1E40-9579-2DC57717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89098-26F9-BE43-9D78-3B934AD3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8815"/>
      </p:ext>
    </p:extLst>
  </p:cSld>
  <p:clrMapOvr>
    <a:masterClrMapping/>
  </p:clrMapOvr>
  <p:transition spd="slow" advClick="0" advTm="11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9F12-3887-8043-BD43-F3D9DA94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CA3D7-0EA3-AC4C-9D2B-340AC4E2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5B57D-8F98-F344-B521-8048181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FB2F-300F-0A47-B1B2-8C806C7D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6937-90D1-744C-8D84-9BBEC27BA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53565"/>
      </p:ext>
    </p:extLst>
  </p:cSld>
  <p:clrMapOvr>
    <a:masterClrMapping/>
  </p:clrMapOvr>
  <p:transition spd="slow" advClick="0" advTm="11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09DF9-1D30-654C-B6E1-AD2ADDE3C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D1C6E-9350-584E-B4E9-6A1CFD9E1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8A037-2BAB-344F-8A6C-88212B59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FAD76-A042-7C45-8D35-21CE20BCB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D9A1F-D814-3949-B920-271C39A8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7792"/>
      </p:ext>
    </p:extLst>
  </p:cSld>
  <p:clrMapOvr>
    <a:masterClrMapping/>
  </p:clrMapOvr>
  <p:transition spd="slow" advClick="0" advTm="11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A73C-80F1-234C-9D14-1AC13AB1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85DF8-5460-E745-ACE7-7A176199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2BC0C-408B-6E43-BB9B-1BBE42515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C2E8D-4A77-7348-9584-8B7D153B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B69A-6198-0146-B0C9-A0484157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89"/>
      </p:ext>
    </p:extLst>
  </p:cSld>
  <p:clrMapOvr>
    <a:masterClrMapping/>
  </p:clrMapOvr>
  <p:transition spd="slow" advClick="0" advTm="11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DE2B-66CB-5142-AEFF-45790A29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B1393-4F51-CE4C-8486-0BC561E44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B849-2F1D-7B4F-AD45-038AEF93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41036-C60D-1E48-A649-0090B499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C03E3-C369-704F-90FD-2D1EABBD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4149"/>
      </p:ext>
    </p:extLst>
  </p:cSld>
  <p:clrMapOvr>
    <a:masterClrMapping/>
  </p:clrMapOvr>
  <p:transition spd="slow" advClick="0" advTm="11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61A4A-C83B-7647-B468-FA1F320D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520C-05ED-544C-86DE-A42848FBA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9F3DB-E373-4244-ABD1-1975B86F9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BCC07-CCE7-2442-B68B-AF6CD7D5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80E04-46C2-3C4E-A939-61F68578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24263-0DFC-5E40-A744-83684D93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2107"/>
      </p:ext>
    </p:extLst>
  </p:cSld>
  <p:clrMapOvr>
    <a:masterClrMapping/>
  </p:clrMapOvr>
  <p:transition spd="slow" advClick="0" advTm="11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B6E2-3390-B643-9BDE-11D7D536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162B-A1F4-044B-81C7-38F735057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3706B-26AB-3943-BF22-5A45517AD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193A67-0E98-9941-AA87-500C09A08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913D7-D231-7449-A8D9-B033ACD13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7C394-AB48-1E49-91F7-17442973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65565-4ACD-764B-B2D4-D489CDF9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ED3F8-FABF-A643-AEDC-6D9BB6DD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85731"/>
      </p:ext>
    </p:extLst>
  </p:cSld>
  <p:clrMapOvr>
    <a:masterClrMapping/>
  </p:clrMapOvr>
  <p:transition spd="slow" advClick="0" advTm="11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696F-66ED-9144-A5F2-B092D5D21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0E218-6190-E24C-AE00-66499C59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9F1BE-8BC0-4542-9304-F9A43B0C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5DE3E-46A5-C14A-9864-53D19B6F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3422"/>
      </p:ext>
    </p:extLst>
  </p:cSld>
  <p:clrMapOvr>
    <a:masterClrMapping/>
  </p:clrMapOvr>
  <p:transition spd="slow" advClick="0" advTm="11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0466D-8F07-BD46-AF82-CCA8E57C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B2D87-24B7-7E44-A7F3-DCE53FE3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E0F87-B181-E447-A948-801031AD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8421"/>
      </p:ext>
    </p:extLst>
  </p:cSld>
  <p:clrMapOvr>
    <a:masterClrMapping/>
  </p:clrMapOvr>
  <p:transition spd="slow" advClick="0" advTm="11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0E69-0C47-3743-A82C-7E85188E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2FC9A-A3D8-A343-8B92-CCD157DC2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B7B7C-768E-4B49-83CE-DFA9A7F97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61FA3-5492-0A48-86ED-BC74AB76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56823-585C-7B43-A5FC-D9DD9726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1CE1A-6947-4B44-89B1-BF0E8EAF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2439"/>
      </p:ext>
    </p:extLst>
  </p:cSld>
  <p:clrMapOvr>
    <a:masterClrMapping/>
  </p:clrMapOvr>
  <p:transition spd="slow" advClick="0" advTm="11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5E65-E731-9A4B-9304-6D9E0D4C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532B5-118C-1842-865E-95121B752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6120F-C294-2B40-A667-F010B8532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DA9C3-7140-A847-8681-26AF9071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2C100-D0BE-D84D-AEEE-889938D5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1153D-916D-8C45-8F4A-E1E168CA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6378"/>
      </p:ext>
    </p:extLst>
  </p:cSld>
  <p:clrMapOvr>
    <a:masterClrMapping/>
  </p:clrMapOvr>
  <p:transition spd="slow" advClick="0" advTm="11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FE984-6CAF-D740-A362-44D422DB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18F7E-826A-E24C-8064-4F92DDB2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0DFA2-FCA3-6648-A999-704E241C0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29672-6350-424D-9AEC-BA71166A05C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D9B0-A0D1-674A-8C6D-CA16ABB69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DD3B3-4A35-9B4C-932F-5C39C9F36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D1E9B-ED1A-3544-B4F5-A4FD5D6C0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1000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itting, food, drawing&#10;&#10;Description automatically generated">
            <a:extLst>
              <a:ext uri="{FF2B5EF4-FFF2-40B4-BE49-F238E27FC236}">
                <a16:creationId xmlns:a16="http://schemas.microsoft.com/office/drawing/2014/main" id="{B8766F09-3341-4948-8337-67BFFE5E7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582"/>
            <a:ext cx="12192000" cy="1929969"/>
          </a:xfrm>
          <a:prstGeom prst="rect">
            <a:avLst/>
          </a:prstGeom>
        </p:spPr>
      </p:pic>
      <p:pic>
        <p:nvPicPr>
          <p:cNvPr id="15" name="Picture 14" descr="A picture containing bottle, sitting, person, people&#10;&#10;Description automatically generated">
            <a:extLst>
              <a:ext uri="{FF2B5EF4-FFF2-40B4-BE49-F238E27FC236}">
                <a16:creationId xmlns:a16="http://schemas.microsoft.com/office/drawing/2014/main" id="{C6E3EB31-2B12-5148-92AD-C8D0949EFF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3429000"/>
            <a:ext cx="6045200" cy="2057400"/>
          </a:xfrm>
          <a:prstGeom prst="rect">
            <a:avLst/>
          </a:prstGeom>
        </p:spPr>
      </p:pic>
      <p:pic>
        <p:nvPicPr>
          <p:cNvPr id="17" name="Sergey_Cheremisinov_-_05_-_The_Healing.mp3" descr="Sergey_Cheremisinov_-_05_-_The_Healing.mp3">
            <a:hlinkClick r:id="" action="ppaction://media"/>
            <a:extLst>
              <a:ext uri="{FF2B5EF4-FFF2-40B4-BE49-F238E27FC236}">
                <a16:creationId xmlns:a16="http://schemas.microsoft.com/office/drawing/2014/main" id="{80660978-6901-4B43-9A21-94F098C66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6573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3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FA8F6-8756-994D-93E1-B28A8D8A1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24150"/>
            <a:ext cx="12192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22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5FF727-C26A-7E4F-9B54-6E4A5B204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0287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0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1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720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94D75D48-6094-1441-AD60-A298893D67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B6235-17EB-6548-A0DB-B0B4C64A06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10743"/>
      </p:ext>
    </p:extLst>
  </p:cSld>
  <p:clrMapOvr>
    <a:masterClrMapping/>
  </p:clrMapOvr>
  <p:transition spd="slow" advClick="0" advTm="10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couch&#10;&#10;Description automatically generated">
            <a:extLst>
              <a:ext uri="{FF2B5EF4-FFF2-40B4-BE49-F238E27FC236}">
                <a16:creationId xmlns:a16="http://schemas.microsoft.com/office/drawing/2014/main" id="{810D04CC-B531-0342-9447-A7E06328B6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6F893-5B9F-BF49-A02B-F93FEE690C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2307"/>
      </p:ext>
    </p:extLst>
  </p:cSld>
  <p:clrMapOvr>
    <a:masterClrMapping/>
  </p:clrMapOvr>
  <p:transition spd="slow" advClick="0" advTm="10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A52330D1-E563-3A41-845B-4A4A09F20B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1F8C29-B7BC-8C4F-A55E-8E16FCB16D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7520"/>
      </p:ext>
    </p:extLst>
  </p:cSld>
  <p:clrMapOvr>
    <a:masterClrMapping/>
  </p:clrMapOvr>
  <p:transition spd="slow" advClick="0" advTm="10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food, remote&#10;&#10;Description automatically generated">
            <a:extLst>
              <a:ext uri="{FF2B5EF4-FFF2-40B4-BE49-F238E27FC236}">
                <a16:creationId xmlns:a16="http://schemas.microsoft.com/office/drawing/2014/main" id="{09077A35-285C-9247-8D28-84C82226A1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8A6A45-0D44-7840-A2FD-B80DE52EF5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8370"/>
      </p:ext>
    </p:extLst>
  </p:cSld>
  <p:clrMapOvr>
    <a:masterClrMapping/>
  </p:clrMapOvr>
  <p:transition spd="slow" advClick="0" advTm="10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5CABEE05-60CC-CD48-A0B0-0A219424F7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023B1-2994-DE4F-8133-B13CBBD335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00016"/>
      </p:ext>
    </p:extLst>
  </p:cSld>
  <p:clrMapOvr>
    <a:masterClrMapping/>
  </p:clrMapOvr>
  <p:transition spd="slow" advClick="0" advTm="10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8E50FFF3-DDCB-6A45-9424-D4C93116DE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35269-EFC2-CE4B-917E-F7F636F70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93352"/>
      </p:ext>
    </p:extLst>
  </p:cSld>
  <p:clrMapOvr>
    <a:masterClrMapping/>
  </p:clrMapOvr>
  <p:transition spd="slow" advClick="0" advTm="10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ball, table&#10;&#10;Description automatically generated">
            <a:extLst>
              <a:ext uri="{FF2B5EF4-FFF2-40B4-BE49-F238E27FC236}">
                <a16:creationId xmlns:a16="http://schemas.microsoft.com/office/drawing/2014/main" id="{42B3A4A9-5750-5545-A60A-91EC79F991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4C55E-6E5A-0A4D-9434-0D2F75E6AA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3286"/>
      </p:ext>
    </p:extLst>
  </p:cSld>
  <p:clrMapOvr>
    <a:masterClrMapping/>
  </p:clrMapOvr>
  <p:transition spd="slow" advClick="0" advTm="10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3A7B989E-57DB-A649-A074-8141EF237C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03570-317A-DA41-AA51-E3969AE69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7600"/>
            <a:ext cx="1219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8697"/>
      </p:ext>
    </p:extLst>
  </p:cSld>
  <p:clrMapOvr>
    <a:masterClrMapping/>
  </p:clrMapOvr>
  <p:transition spd="slow" advClick="0" advTm="10000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0</Words>
  <Application>Microsoft Office PowerPoint</Application>
  <PresentationFormat>Widescreen</PresentationFormat>
  <Paragraphs>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Miller</dc:creator>
  <cp:lastModifiedBy>Lisa Beech</cp:lastModifiedBy>
  <cp:revision>15</cp:revision>
  <dcterms:created xsi:type="dcterms:W3CDTF">2020-09-08T01:20:30Z</dcterms:created>
  <dcterms:modified xsi:type="dcterms:W3CDTF">2020-09-17T06:32:52Z</dcterms:modified>
</cp:coreProperties>
</file>