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0" r:id="rId4"/>
    <p:sldId id="261" r:id="rId5"/>
    <p:sldId id="258" r:id="rId6"/>
    <p:sldId id="259" r:id="rId7"/>
    <p:sldId id="264" r:id="rId8"/>
    <p:sldId id="262" r:id="rId9"/>
    <p:sldId id="263" r:id="rId10"/>
    <p:sldId id="265" r:id="rId11"/>
    <p:sldId id="267" r:id="rId12"/>
    <p:sldId id="26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1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60"/>
    <p:restoredTop sz="94694"/>
  </p:normalViewPr>
  <p:slideViewPr>
    <p:cSldViewPr snapToGrid="0" snapToObjects="1">
      <p:cViewPr varScale="1">
        <p:scale>
          <a:sx n="72" d="100"/>
          <a:sy n="72" d="100"/>
        </p:scale>
        <p:origin x="6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DE66F-CB80-2245-B9FF-65759DA1BF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04851B-5A26-7646-A958-2B05739F8D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486B19-FB07-F849-A6B0-8C95091E5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29672-6350-424D-9AEC-BA71166A05C2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2BEB36-3925-1E40-9579-2DC577177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989098-26F9-BE43-9D78-3B934AD3D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D1E9B-ED1A-3544-B4F5-A4FD5D6C0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088815"/>
      </p:ext>
    </p:extLst>
  </p:cSld>
  <p:clrMapOvr>
    <a:masterClrMapping/>
  </p:clrMapOvr>
  <p:transition spd="slow" advClick="0" advTm="11000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59F12-3887-8043-BD43-F3D9DA94A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5CA3D7-0EA3-AC4C-9D2B-340AC4E2FD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95B57D-8F98-F344-B521-80481812E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29672-6350-424D-9AEC-BA71166A05C2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54FB2F-300F-0A47-B1B2-8C806C7D5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E96937-90D1-744C-8D84-9BBEC27BA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D1E9B-ED1A-3544-B4F5-A4FD5D6C0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953565"/>
      </p:ext>
    </p:extLst>
  </p:cSld>
  <p:clrMapOvr>
    <a:masterClrMapping/>
  </p:clrMapOvr>
  <p:transition spd="slow" advClick="0" advTm="11000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809DF9-1D30-654C-B6E1-AD2ADDE3C0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CD1C6E-9350-584E-B4E9-6A1CFD9E1C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F8A037-2BAB-344F-8A6C-88212B592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29672-6350-424D-9AEC-BA71166A05C2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8FAD76-A042-7C45-8D35-21CE20BCB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0D9A1F-D814-3949-B920-271C39A8A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D1E9B-ED1A-3544-B4F5-A4FD5D6C0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927792"/>
      </p:ext>
    </p:extLst>
  </p:cSld>
  <p:clrMapOvr>
    <a:masterClrMapping/>
  </p:clrMapOvr>
  <p:transition spd="slow" advClick="0" advTm="11000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BA73C-80F1-234C-9D14-1AC13AB1D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C85DF8-5460-E745-ACE7-7A17619913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72BC0C-408B-6E43-BB9B-1BBE42515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29672-6350-424D-9AEC-BA71166A05C2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7C2E8D-4A77-7348-9584-8B7D153B6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CFB69A-6198-0146-B0C9-A04841573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D1E9B-ED1A-3544-B4F5-A4FD5D6C0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0489"/>
      </p:ext>
    </p:extLst>
  </p:cSld>
  <p:clrMapOvr>
    <a:masterClrMapping/>
  </p:clrMapOvr>
  <p:transition spd="slow" advClick="0" advTm="11000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9DE2B-66CB-5142-AEFF-45790A295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7B1393-4F51-CE4C-8486-0BC561E443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5EB849-2F1D-7B4F-AD45-038AEF93A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29672-6350-424D-9AEC-BA71166A05C2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D41036-C60D-1E48-A649-0090B4991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5C03E3-C369-704F-90FD-2D1EABBDC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D1E9B-ED1A-3544-B4F5-A4FD5D6C0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734149"/>
      </p:ext>
    </p:extLst>
  </p:cSld>
  <p:clrMapOvr>
    <a:masterClrMapping/>
  </p:clrMapOvr>
  <p:transition spd="slow" advClick="0" advTm="11000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61A4A-C83B-7647-B468-FA1F320DB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04520C-05ED-544C-86DE-A42848FBA1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89F3DB-E373-4244-ABD1-1975B86F91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2BCC07-CCE7-2442-B68B-AF6CD7D50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29672-6350-424D-9AEC-BA71166A05C2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380E04-46C2-3C4E-A939-61F685787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124263-0DFC-5E40-A744-83684D93F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D1E9B-ED1A-3544-B4F5-A4FD5D6C0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642107"/>
      </p:ext>
    </p:extLst>
  </p:cSld>
  <p:clrMapOvr>
    <a:masterClrMapping/>
  </p:clrMapOvr>
  <p:transition spd="slow" advClick="0" advTm="11000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4B6E2-3390-B643-9BDE-11D7D5364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A6162B-A1F4-044B-81C7-38F7350571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B3706B-26AB-3943-BF22-5A45517AD9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193A67-0E98-9941-AA87-500C09A083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C913D7-D231-7449-A8D9-B033ACD133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67C394-AB48-1E49-91F7-17442973B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29672-6350-424D-9AEC-BA71166A05C2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565565-4ACD-764B-B2D4-D489CDF9B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9ED3F8-FABF-A643-AEDC-6D9BB6DDF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D1E9B-ED1A-3544-B4F5-A4FD5D6C0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985731"/>
      </p:ext>
    </p:extLst>
  </p:cSld>
  <p:clrMapOvr>
    <a:masterClrMapping/>
  </p:clrMapOvr>
  <p:transition spd="slow" advClick="0" advTm="11000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D696F-66ED-9144-A5F2-B092D5D21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50E218-6190-E24C-AE00-66499C596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29672-6350-424D-9AEC-BA71166A05C2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29F1BE-8BC0-4542-9304-F9A43B0CF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35DE3E-46A5-C14A-9864-53D19B6F6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D1E9B-ED1A-3544-B4F5-A4FD5D6C0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343422"/>
      </p:ext>
    </p:extLst>
  </p:cSld>
  <p:clrMapOvr>
    <a:masterClrMapping/>
  </p:clrMapOvr>
  <p:transition spd="slow" advClick="0" advTm="11000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F0466D-8F07-BD46-AF82-CCA8E57C3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29672-6350-424D-9AEC-BA71166A05C2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DB2D87-24B7-7E44-A7F3-DCE53FE3C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CE0F87-B181-E447-A948-801031ADD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D1E9B-ED1A-3544-B4F5-A4FD5D6C0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278421"/>
      </p:ext>
    </p:extLst>
  </p:cSld>
  <p:clrMapOvr>
    <a:masterClrMapping/>
  </p:clrMapOvr>
  <p:transition spd="slow" advClick="0" advTm="11000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C0E69-0C47-3743-A82C-7E85188EB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A2FC9A-A3D8-A343-8B92-CCD157DC2A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6B7B7C-768E-4B49-83CE-DFA9A7F979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661FA3-5492-0A48-86ED-BC74AB767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29672-6350-424D-9AEC-BA71166A05C2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C56823-585C-7B43-A5FC-D9DD9726E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11CE1A-6947-4B44-89B1-BF0E8EAFF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D1E9B-ED1A-3544-B4F5-A4FD5D6C0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572439"/>
      </p:ext>
    </p:extLst>
  </p:cSld>
  <p:clrMapOvr>
    <a:masterClrMapping/>
  </p:clrMapOvr>
  <p:transition spd="slow" advClick="0" advTm="11000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D5E65-E731-9A4B-9304-6D9E0D4CB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3532B5-118C-1842-865E-95121B752C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C6120F-C294-2B40-A667-F010B85328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DDA9C3-7140-A847-8681-26AF90711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29672-6350-424D-9AEC-BA71166A05C2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82C100-D0BE-D84D-AEEE-889938D5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61153D-916D-8C45-8F4A-E1E168CA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D1E9B-ED1A-3544-B4F5-A4FD5D6C0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96378"/>
      </p:ext>
    </p:extLst>
  </p:cSld>
  <p:clrMapOvr>
    <a:masterClrMapping/>
  </p:clrMapOvr>
  <p:transition spd="slow" advClick="0" advTm="11000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DFE984-6CAF-D740-A362-44D422DB4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618F7E-826A-E24C-8064-4F92DDB247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D0DFA2-FCA3-6648-A999-704E241C01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29672-6350-424D-9AEC-BA71166A05C2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DCD9B0-A0D1-674A-8C6D-CA16ABB690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6DD3B3-4A35-9B4C-932F-5C39C9F36C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9D1E9B-ED1A-3544-B4F5-A4FD5D6C0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238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11000">
    <p:fade thruBlk="1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1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sitting, food, drawing&#10;&#10;Description automatically generated">
            <a:extLst>
              <a:ext uri="{FF2B5EF4-FFF2-40B4-BE49-F238E27FC236}">
                <a16:creationId xmlns:a16="http://schemas.microsoft.com/office/drawing/2014/main" id="{B8766F09-3341-4948-8337-67BFFE5E7D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98582"/>
            <a:ext cx="12192000" cy="1929969"/>
          </a:xfrm>
          <a:prstGeom prst="rect">
            <a:avLst/>
          </a:prstGeom>
        </p:spPr>
      </p:pic>
      <p:pic>
        <p:nvPicPr>
          <p:cNvPr id="15" name="Picture 14" descr="A picture containing bottle, sitting, person, people&#10;&#10;Description automatically generated">
            <a:extLst>
              <a:ext uri="{FF2B5EF4-FFF2-40B4-BE49-F238E27FC236}">
                <a16:creationId xmlns:a16="http://schemas.microsoft.com/office/drawing/2014/main" id="{C6E3EB31-2B12-5148-92AD-C8D0949EFF9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3400" y="3429000"/>
            <a:ext cx="6045200" cy="2057400"/>
          </a:xfrm>
          <a:prstGeom prst="rect">
            <a:avLst/>
          </a:prstGeom>
        </p:spPr>
      </p:pic>
      <p:pic>
        <p:nvPicPr>
          <p:cNvPr id="17" name="Sergey_Cheremisinov_-_05_-_The_Healing.mp3" descr="Sergey_Cheremisinov_-_05_-_The_Healing.mp3">
            <a:hlinkClick r:id="" action="ppaction://media"/>
            <a:extLst>
              <a:ext uri="{FF2B5EF4-FFF2-40B4-BE49-F238E27FC236}">
                <a16:creationId xmlns:a16="http://schemas.microsoft.com/office/drawing/2014/main" id="{80660978-6901-4B43-9A21-94F098C6682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728.7691" end="79251.8673"/>
                  <p14:fade out="7148.001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26573" y="5765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738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3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1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21BBC82-C875-9542-A1D2-03459ABC217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24150"/>
            <a:ext cx="12192000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2221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1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AC5FF727-C26A-7E4F-9B54-6E4A5B204F9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1028700"/>
            <a:ext cx="85344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5926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1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80425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hand&#10;&#10;Description automatically generated">
            <a:extLst>
              <a:ext uri="{FF2B5EF4-FFF2-40B4-BE49-F238E27FC236}">
                <a16:creationId xmlns:a16="http://schemas.microsoft.com/office/drawing/2014/main" id="{94D75D48-6094-1441-AD60-A298893D679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EB6235-17EB-6548-A0DB-B0B4C64A065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97600"/>
            <a:ext cx="12192000" cy="6604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1223421-8C7E-F044-B150-75EBDF3824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310743"/>
      </p:ext>
    </p:extLst>
  </p:cSld>
  <p:clrMapOvr>
    <a:masterClrMapping/>
  </p:clrMapOvr>
  <p:transition spd="slow" advClick="0" advTm="3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lying on a couch&#10;&#10;Description automatically generated">
            <a:extLst>
              <a:ext uri="{FF2B5EF4-FFF2-40B4-BE49-F238E27FC236}">
                <a16:creationId xmlns:a16="http://schemas.microsoft.com/office/drawing/2014/main" id="{810D04CC-B531-0342-9447-A7E06328B61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96F893-5B9F-BF49-A02B-F93FEE690C7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97600"/>
            <a:ext cx="12192000" cy="66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192307"/>
      </p:ext>
    </p:extLst>
  </p:cSld>
  <p:clrMapOvr>
    <a:masterClrMapping/>
  </p:clrMapOvr>
  <p:transition spd="slow" advClick="0" advTm="3000"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blue shirt&#10;&#10;Description automatically generated">
            <a:extLst>
              <a:ext uri="{FF2B5EF4-FFF2-40B4-BE49-F238E27FC236}">
                <a16:creationId xmlns:a16="http://schemas.microsoft.com/office/drawing/2014/main" id="{A52330D1-E563-3A41-845B-4A4A09F20B3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1F8C29-B7BC-8C4F-A55E-8E16FCB16DF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97600"/>
            <a:ext cx="12192000" cy="66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397520"/>
      </p:ext>
    </p:extLst>
  </p:cSld>
  <p:clrMapOvr>
    <a:masterClrMapping/>
  </p:clrMapOvr>
  <p:transition spd="slow" advClick="0" advTm="3000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sitting, food, remote&#10;&#10;Description automatically generated">
            <a:extLst>
              <a:ext uri="{FF2B5EF4-FFF2-40B4-BE49-F238E27FC236}">
                <a16:creationId xmlns:a16="http://schemas.microsoft.com/office/drawing/2014/main" id="{09077A35-285C-9247-8D28-84C82226A13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8A6A45-0D44-7840-A2FD-B80DE52EF5E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97600"/>
            <a:ext cx="12192000" cy="66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08370"/>
      </p:ext>
    </p:extLst>
  </p:cSld>
  <p:clrMapOvr>
    <a:masterClrMapping/>
  </p:clrMapOvr>
  <p:transition spd="slow" advClick="0" advTm="3000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indoor, hand, holding&#10;&#10;Description automatically generated">
            <a:extLst>
              <a:ext uri="{FF2B5EF4-FFF2-40B4-BE49-F238E27FC236}">
                <a16:creationId xmlns:a16="http://schemas.microsoft.com/office/drawing/2014/main" id="{5CABEE05-60CC-CD48-A0B0-0A219424F71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3023B1-2994-DE4F-8133-B13CBBD3350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97600"/>
            <a:ext cx="12192000" cy="66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100016"/>
      </p:ext>
    </p:extLst>
  </p:cSld>
  <p:clrMapOvr>
    <a:masterClrMapping/>
  </p:clrMapOvr>
  <p:transition spd="slow" advClick="0" advTm="3000"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indoor, hand, holding&#10;&#10;Description automatically generated">
            <a:extLst>
              <a:ext uri="{FF2B5EF4-FFF2-40B4-BE49-F238E27FC236}">
                <a16:creationId xmlns:a16="http://schemas.microsoft.com/office/drawing/2014/main" id="{8E50FFF3-DDCB-6A45-9424-D4C93116DE9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B35269-EFC2-CE4B-917E-F7F636F7019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97600"/>
            <a:ext cx="12192000" cy="66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093352"/>
      </p:ext>
    </p:extLst>
  </p:cSld>
  <p:clrMapOvr>
    <a:masterClrMapping/>
  </p:clrMapOvr>
  <p:transition spd="slow" advClick="0" advTm="3000"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indoor, ball, table&#10;&#10;Description automatically generated">
            <a:extLst>
              <a:ext uri="{FF2B5EF4-FFF2-40B4-BE49-F238E27FC236}">
                <a16:creationId xmlns:a16="http://schemas.microsoft.com/office/drawing/2014/main" id="{42B3A4A9-5750-5545-A60A-91EC79F9919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B84C55E-6E5A-0A4D-9434-0D2F75E6AAE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97600"/>
            <a:ext cx="12192000" cy="66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863286"/>
      </p:ext>
    </p:extLst>
  </p:cSld>
  <p:clrMapOvr>
    <a:masterClrMapping/>
  </p:clrMapOvr>
  <p:transition spd="slow" advClick="0" advTm="3000"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person&#10;&#10;Description automatically generated">
            <a:extLst>
              <a:ext uri="{FF2B5EF4-FFF2-40B4-BE49-F238E27FC236}">
                <a16:creationId xmlns:a16="http://schemas.microsoft.com/office/drawing/2014/main" id="{3A7B989E-57DB-A649-A074-8141EF237CE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803570-317A-DA41-AA51-E3969AE6952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97600"/>
            <a:ext cx="12192000" cy="66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058697"/>
      </p:ext>
    </p:extLst>
  </p:cSld>
  <p:clrMapOvr>
    <a:masterClrMapping/>
  </p:clrMapOvr>
  <p:transition spd="slow" advClick="0" advTm="3000">
    <p:fade thruBlk="1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2930</TotalTime>
  <Words>0</Words>
  <Application>Microsoft Office PowerPoint</Application>
  <PresentationFormat>Widescreen</PresentationFormat>
  <Paragraphs>0</Paragraphs>
  <Slides>12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Rose Miller</dc:creator>
  <cp:lastModifiedBy>Lisa Beech</cp:lastModifiedBy>
  <cp:revision>22</cp:revision>
  <dcterms:created xsi:type="dcterms:W3CDTF">2020-09-08T01:20:30Z</dcterms:created>
  <dcterms:modified xsi:type="dcterms:W3CDTF">2020-09-17T06:30:44Z</dcterms:modified>
</cp:coreProperties>
</file>