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76" d="100"/>
          <a:sy n="76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3B71-8A97-DE4E-A202-4A1A7E2A1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70C4-8224-E54D-A98C-7E5FB5852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EFAE0-30C8-5843-9735-143BD996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E3DD8-8389-944B-A921-1AAE0980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97C65-95BA-0E49-BE7D-56C131B9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9E1F-08D6-8742-B7AF-A6E200DF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AF352-B3A8-1B45-BB15-5C618A1B6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D72C5-F4BA-FC4B-A4BB-C9A8167F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E59C0-227B-E34C-8353-36F28B7D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201B-4B50-744C-99AB-15A0F731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3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D2E2E-937B-7348-8A64-D26B59B9A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ACC76-1948-3F44-9FB3-88ED287B2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C2C5B-F00D-424A-AAA1-0D4D1EAE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0AD83-D4A9-C74C-BDD7-2E9B4FE3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0833-1850-9F40-9123-701AD7B8B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0257-C532-CE42-9393-5E4AC35D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8EEB7-37DC-3F45-B71C-91F23E88D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6DE69-9EBB-C541-983A-EC929BBD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25282-65C4-B44A-9178-7F495E95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F78-A17D-1148-B50E-A6F54575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9DF3-1951-D248-97BA-16943EF8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E580-DDB1-8A43-A704-AB754D4C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4E6C5-E41B-C045-8614-F8EE4C0C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8903-F78D-6348-B08F-D4D3CA1C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9287E-E882-8D48-A534-F9A9CD51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3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A6AE-7276-3E4A-966F-912084F0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837FF-6C31-A64F-9F60-DC64C39E3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7EB55-0D11-8846-BE69-8D2F8408C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351AA-F611-CA4B-8338-2E961B20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73C23-25B7-274A-A041-ECFEC026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CBE2C-FC64-9F44-AAA9-5A12C627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0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6149-B0CD-844A-9AA2-1B41B69A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16874-2FEF-E048-8203-8344D8721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93361-B3D7-004A-80E0-819813890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401C1-BD5C-9844-9C8F-DA717273A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702CD-237C-624E-A908-1C579ED12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2D733-8176-BA46-9753-813E6103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B3268-1BC2-A442-997D-09B265DD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5253DE-CAFA-4F40-BB36-43ECB480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2141-9932-6A4A-910D-4FEE3C07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35735-B978-4944-8617-CADE24D2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C37E9-EF49-5642-A8F7-130D917A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F5731-3D81-644F-9768-CEDC5A34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6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1DE3B-7C2E-9748-A1DE-77A7EE2F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27E44-8B62-184F-95AF-C09505F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AEB4B-0C94-2040-8F1E-33CB632F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2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A578-2088-DF45-89CC-AFF95A53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236DA-E782-3B47-AF50-92E8EC9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B3FFF-F022-6E4C-AD27-F033B1EE7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86501-78A8-8A4F-B478-3D0F4650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E67BF-1018-9F4D-A6D3-DCE8E749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13C32-8D08-F242-A5B5-DA4780C0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875D-9584-6543-904E-1D59EE96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3B195-8E42-CA45-B6F4-8CDCB31F95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D29C4-7160-4D46-8D43-D3E17F733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3F8D8-DC5B-3442-AB2A-3F9C9C73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528FF-B25E-CE4F-BE9A-BBC5D095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F7C0-10F0-384B-8C30-B28E88CB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BE182-706D-924D-960A-A08A63D7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DA3B3-EDAE-C84B-8FAC-8510C588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1F51-E6D9-3E49-B023-69768049C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3187B-F3C8-054E-85E6-188EACCF521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CA15-1420-FB4D-9604-F377707E5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A750-AE09-5241-9BC6-085C21F23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357DA-F058-DE4E-9A51-9F66604A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045D5A7F-F13A-C447-8745-9DC13768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photo, holding&#10;&#10;Description automatically generated">
            <a:extLst>
              <a:ext uri="{FF2B5EF4-FFF2-40B4-BE49-F238E27FC236}">
                <a16:creationId xmlns:a16="http://schemas.microsoft.com/office/drawing/2014/main" id="{00951DEC-FA17-674E-8EE9-5E4962E6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7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s hand&#10;&#10;Description automatically generated">
            <a:extLst>
              <a:ext uri="{FF2B5EF4-FFF2-40B4-BE49-F238E27FC236}">
                <a16:creationId xmlns:a16="http://schemas.microsoft.com/office/drawing/2014/main" id="{58284D47-6CFB-A046-B696-56B02B30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t, sitting, laying&#10;&#10;Description automatically generated">
            <a:extLst>
              <a:ext uri="{FF2B5EF4-FFF2-40B4-BE49-F238E27FC236}">
                <a16:creationId xmlns:a16="http://schemas.microsoft.com/office/drawing/2014/main" id="{CD9C1E0D-EB54-3B4B-8FF4-98EFFC41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layer, person, racket&#10;&#10;Description automatically generated">
            <a:extLst>
              <a:ext uri="{FF2B5EF4-FFF2-40B4-BE49-F238E27FC236}">
                <a16:creationId xmlns:a16="http://schemas.microsoft.com/office/drawing/2014/main" id="{B29762B4-F07D-E944-8AF9-EFDB6B742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9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ding, person, screen, food&#10;&#10;Description automatically generated">
            <a:extLst>
              <a:ext uri="{FF2B5EF4-FFF2-40B4-BE49-F238E27FC236}">
                <a16:creationId xmlns:a16="http://schemas.microsoft.com/office/drawing/2014/main" id="{43AA9986-9973-DF42-AA9D-34AA698D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24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3C26BCF-2ECF-D44D-B834-DF2DB207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0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s hand&#10;&#10;Description automatically generated">
            <a:extLst>
              <a:ext uri="{FF2B5EF4-FFF2-40B4-BE49-F238E27FC236}">
                <a16:creationId xmlns:a16="http://schemas.microsoft.com/office/drawing/2014/main" id="{F1754A25-91AA-1F47-83B9-CAEF1F56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Miller</dc:creator>
  <cp:lastModifiedBy>Lisa Beech</cp:lastModifiedBy>
  <cp:revision>2</cp:revision>
  <dcterms:created xsi:type="dcterms:W3CDTF">2020-09-08T06:17:52Z</dcterms:created>
  <dcterms:modified xsi:type="dcterms:W3CDTF">2020-09-16T02:02:15Z</dcterms:modified>
</cp:coreProperties>
</file>